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9144000" cy="6858000" type="screen4x3"/>
  <p:notesSz cx="6858000" cy="9144000"/>
  <p:defaultTextStyle>
    <a:defPPr>
      <a:defRPr lang="en-GB"/>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2913" autoAdjust="0"/>
    <p:restoredTop sz="90929"/>
  </p:normalViewPr>
  <p:slideViewPr>
    <p:cSldViewPr>
      <p:cViewPr varScale="1">
        <p:scale>
          <a:sx n="97" d="100"/>
          <a:sy n="97" d="100"/>
        </p:scale>
        <p:origin x="-114" y="-126"/>
      </p:cViewPr>
      <p:guideLst>
        <p:guide orient="horz" pos="2160"/>
        <p:guide pos="2880"/>
      </p:guideLst>
    </p:cSldViewPr>
  </p:slideViewPr>
  <p:outlineViewPr>
    <p:cViewPr>
      <p:scale>
        <a:sx n="33" d="100"/>
        <a:sy n="33" d="100"/>
      </p:scale>
      <p:origin x="0" y="0"/>
    </p:cViewPr>
    <p:sldLst>
      <p:sld r:id="rId1" collapse="1"/>
      <p:sld r:id="rId2" collapse="1"/>
    </p:sldLst>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_rels/viewProps.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de-DE" smtClean="0"/>
              <a:t>Titelmasterformat durch Klicken bearbeiten</a:t>
            </a:r>
            <a:endParaRPr lang="de-DE"/>
          </a:p>
        </p:txBody>
      </p:sp>
      <p:sp>
        <p:nvSpPr>
          <p:cNvPr id="3" name="Untertitel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de-DE" smtClean="0"/>
              <a:t>Formatvorlage des Untertitelmasters durch Klicken bearbeiten</a:t>
            </a:r>
            <a:endParaRPr lang="de-DE"/>
          </a:p>
        </p:txBody>
      </p:sp>
      <p:sp>
        <p:nvSpPr>
          <p:cNvPr id="4" name="Datumsplatzhalter 3"/>
          <p:cNvSpPr>
            <a:spLocks noGrp="1"/>
          </p:cNvSpPr>
          <p:nvPr>
            <p:ph type="dt" sz="half" idx="10"/>
          </p:nvPr>
        </p:nvSpPr>
        <p:spPr/>
        <p:txBody>
          <a:bodyPr/>
          <a:lstStyle>
            <a:lvl1pPr>
              <a:defRPr/>
            </a:lvl1pPr>
          </a:lstStyle>
          <a:p>
            <a:endParaRPr lang="en-GB"/>
          </a:p>
        </p:txBody>
      </p:sp>
      <p:sp>
        <p:nvSpPr>
          <p:cNvPr id="5" name="Fußzeilenplatzhalter 4"/>
          <p:cNvSpPr>
            <a:spLocks noGrp="1"/>
          </p:cNvSpPr>
          <p:nvPr>
            <p:ph type="ftr" sz="quarter" idx="11"/>
          </p:nvPr>
        </p:nvSpPr>
        <p:spPr/>
        <p:txBody>
          <a:bodyPr/>
          <a:lstStyle>
            <a:lvl1pPr>
              <a:defRPr/>
            </a:lvl1pPr>
          </a:lstStyle>
          <a:p>
            <a:endParaRPr lang="en-GB"/>
          </a:p>
        </p:txBody>
      </p:sp>
      <p:sp>
        <p:nvSpPr>
          <p:cNvPr id="6" name="Foliennummernplatzhalter 5"/>
          <p:cNvSpPr>
            <a:spLocks noGrp="1"/>
          </p:cNvSpPr>
          <p:nvPr>
            <p:ph type="sldNum" sz="quarter" idx="12"/>
          </p:nvPr>
        </p:nvSpPr>
        <p:spPr/>
        <p:txBody>
          <a:bodyPr/>
          <a:lstStyle>
            <a:lvl1pPr>
              <a:defRPr/>
            </a:lvl1pPr>
          </a:lstStyle>
          <a:p>
            <a:fld id="{6E2739CB-B40E-4426-B77F-96D5A6492C20}" type="slidenum">
              <a:rPr lang="en-GB"/>
              <a:pPr/>
              <a:t>‹Nr.›</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idx="1"/>
          </p:nvPr>
        </p:nvSpPr>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p:txBody>
          <a:bodyPr/>
          <a:lstStyle>
            <a:lvl1pPr>
              <a:defRPr/>
            </a:lvl1pPr>
          </a:lstStyle>
          <a:p>
            <a:endParaRPr lang="en-GB"/>
          </a:p>
        </p:txBody>
      </p:sp>
      <p:sp>
        <p:nvSpPr>
          <p:cNvPr id="5" name="Fußzeilenplatzhalter 4"/>
          <p:cNvSpPr>
            <a:spLocks noGrp="1"/>
          </p:cNvSpPr>
          <p:nvPr>
            <p:ph type="ftr" sz="quarter" idx="11"/>
          </p:nvPr>
        </p:nvSpPr>
        <p:spPr/>
        <p:txBody>
          <a:bodyPr/>
          <a:lstStyle>
            <a:lvl1pPr>
              <a:defRPr/>
            </a:lvl1pPr>
          </a:lstStyle>
          <a:p>
            <a:endParaRPr lang="en-GB"/>
          </a:p>
        </p:txBody>
      </p:sp>
      <p:sp>
        <p:nvSpPr>
          <p:cNvPr id="6" name="Foliennummernplatzhalter 5"/>
          <p:cNvSpPr>
            <a:spLocks noGrp="1"/>
          </p:cNvSpPr>
          <p:nvPr>
            <p:ph type="sldNum" sz="quarter" idx="12"/>
          </p:nvPr>
        </p:nvSpPr>
        <p:spPr/>
        <p:txBody>
          <a:bodyPr/>
          <a:lstStyle>
            <a:lvl1pPr>
              <a:defRPr/>
            </a:lvl1pPr>
          </a:lstStyle>
          <a:p>
            <a:fld id="{60360BBE-7390-4ED7-B065-8F4CB3784694}" type="slidenum">
              <a:rPr lang="en-GB"/>
              <a:pPr/>
              <a:t>‹Nr.›</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smtClean="0"/>
              <a:t>Titelmasterformat durch Klicken bearbeiten</a:t>
            </a:r>
            <a:endParaRPr lang="de-DE"/>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Textmasterformate durch Klicken bearbeiten</a:t>
            </a:r>
          </a:p>
        </p:txBody>
      </p:sp>
      <p:sp>
        <p:nvSpPr>
          <p:cNvPr id="4" name="Datumsplatzhalter 3"/>
          <p:cNvSpPr>
            <a:spLocks noGrp="1"/>
          </p:cNvSpPr>
          <p:nvPr>
            <p:ph type="dt" sz="half" idx="10"/>
          </p:nvPr>
        </p:nvSpPr>
        <p:spPr/>
        <p:txBody>
          <a:bodyPr/>
          <a:lstStyle>
            <a:lvl1pPr>
              <a:defRPr/>
            </a:lvl1pPr>
          </a:lstStyle>
          <a:p>
            <a:endParaRPr lang="en-GB"/>
          </a:p>
        </p:txBody>
      </p:sp>
      <p:sp>
        <p:nvSpPr>
          <p:cNvPr id="5" name="Fußzeilenplatzhalter 4"/>
          <p:cNvSpPr>
            <a:spLocks noGrp="1"/>
          </p:cNvSpPr>
          <p:nvPr>
            <p:ph type="ftr" sz="quarter" idx="11"/>
          </p:nvPr>
        </p:nvSpPr>
        <p:spPr/>
        <p:txBody>
          <a:bodyPr/>
          <a:lstStyle>
            <a:lvl1pPr>
              <a:defRPr/>
            </a:lvl1pPr>
          </a:lstStyle>
          <a:p>
            <a:endParaRPr lang="en-GB"/>
          </a:p>
        </p:txBody>
      </p:sp>
      <p:sp>
        <p:nvSpPr>
          <p:cNvPr id="6" name="Foliennummernplatzhalter 5"/>
          <p:cNvSpPr>
            <a:spLocks noGrp="1"/>
          </p:cNvSpPr>
          <p:nvPr>
            <p:ph type="sldNum" sz="quarter" idx="12"/>
          </p:nvPr>
        </p:nvSpPr>
        <p:spPr/>
        <p:txBody>
          <a:bodyPr/>
          <a:lstStyle>
            <a:lvl1pPr>
              <a:defRPr/>
            </a:lvl1pPr>
          </a:lstStyle>
          <a:p>
            <a:fld id="{9AD425C1-E0EB-430B-9888-448117DB4E0F}" type="slidenum">
              <a:rPr lang="en-GB"/>
              <a:pPr/>
              <a:t>‹Nr.›</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Datumsplatzhalter 4"/>
          <p:cNvSpPr>
            <a:spLocks noGrp="1"/>
          </p:cNvSpPr>
          <p:nvPr>
            <p:ph type="dt" sz="half" idx="10"/>
          </p:nvPr>
        </p:nvSpPr>
        <p:spPr/>
        <p:txBody>
          <a:bodyPr/>
          <a:lstStyle>
            <a:lvl1pPr>
              <a:defRPr/>
            </a:lvl1pPr>
          </a:lstStyle>
          <a:p>
            <a:endParaRPr lang="en-GB"/>
          </a:p>
        </p:txBody>
      </p:sp>
      <p:sp>
        <p:nvSpPr>
          <p:cNvPr id="6" name="Fußzeilenplatzhalter 5"/>
          <p:cNvSpPr>
            <a:spLocks noGrp="1"/>
          </p:cNvSpPr>
          <p:nvPr>
            <p:ph type="ftr" sz="quarter" idx="11"/>
          </p:nvPr>
        </p:nvSpPr>
        <p:spPr/>
        <p:txBody>
          <a:bodyPr/>
          <a:lstStyle>
            <a:lvl1pPr>
              <a:defRPr/>
            </a:lvl1pPr>
          </a:lstStyle>
          <a:p>
            <a:endParaRPr lang="en-GB"/>
          </a:p>
        </p:txBody>
      </p:sp>
      <p:sp>
        <p:nvSpPr>
          <p:cNvPr id="7" name="Foliennummernplatzhalter 6"/>
          <p:cNvSpPr>
            <a:spLocks noGrp="1"/>
          </p:cNvSpPr>
          <p:nvPr>
            <p:ph type="sldNum" sz="quarter" idx="12"/>
          </p:nvPr>
        </p:nvSpPr>
        <p:spPr/>
        <p:txBody>
          <a:bodyPr/>
          <a:lstStyle>
            <a:lvl1pPr>
              <a:defRPr/>
            </a:lvl1pPr>
          </a:lstStyle>
          <a:p>
            <a:fld id="{FC492335-F293-43E2-A441-8EACD68E10E8}" type="slidenum">
              <a:rPr lang="en-GB"/>
              <a:pPr/>
              <a:t>‹Nr.›</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lvl1pPr>
              <a:defRPr/>
            </a:lvl1pPr>
          </a:lstStyle>
          <a:p>
            <a:r>
              <a:rPr lang="de-DE" smtClean="0"/>
              <a:t>Titelmasterformat durch Klicken bearbeiten</a:t>
            </a:r>
            <a:endParaRPr lang="de-DE"/>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7" name="Datumsplatzhalter 6"/>
          <p:cNvSpPr>
            <a:spLocks noGrp="1"/>
          </p:cNvSpPr>
          <p:nvPr>
            <p:ph type="dt" sz="half" idx="10"/>
          </p:nvPr>
        </p:nvSpPr>
        <p:spPr/>
        <p:txBody>
          <a:bodyPr/>
          <a:lstStyle>
            <a:lvl1pPr>
              <a:defRPr/>
            </a:lvl1pPr>
          </a:lstStyle>
          <a:p>
            <a:endParaRPr lang="en-GB"/>
          </a:p>
        </p:txBody>
      </p:sp>
      <p:sp>
        <p:nvSpPr>
          <p:cNvPr id="8" name="Fußzeilenplatzhalter 7"/>
          <p:cNvSpPr>
            <a:spLocks noGrp="1"/>
          </p:cNvSpPr>
          <p:nvPr>
            <p:ph type="ftr" sz="quarter" idx="11"/>
          </p:nvPr>
        </p:nvSpPr>
        <p:spPr/>
        <p:txBody>
          <a:bodyPr/>
          <a:lstStyle>
            <a:lvl1pPr>
              <a:defRPr/>
            </a:lvl1pPr>
          </a:lstStyle>
          <a:p>
            <a:endParaRPr lang="en-GB"/>
          </a:p>
        </p:txBody>
      </p:sp>
      <p:sp>
        <p:nvSpPr>
          <p:cNvPr id="9" name="Foliennummernplatzhalter 8"/>
          <p:cNvSpPr>
            <a:spLocks noGrp="1"/>
          </p:cNvSpPr>
          <p:nvPr>
            <p:ph type="sldNum" sz="quarter" idx="12"/>
          </p:nvPr>
        </p:nvSpPr>
        <p:spPr/>
        <p:txBody>
          <a:bodyPr/>
          <a:lstStyle>
            <a:lvl1pPr>
              <a:defRPr/>
            </a:lvl1pPr>
          </a:lstStyle>
          <a:p>
            <a:fld id="{623D4F8F-794B-4D77-8B76-FACB87285D36}" type="slidenum">
              <a:rPr lang="en-GB"/>
              <a:pPr/>
              <a:t>‹Nr.›</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Datumsplatzhalter 2"/>
          <p:cNvSpPr>
            <a:spLocks noGrp="1"/>
          </p:cNvSpPr>
          <p:nvPr>
            <p:ph type="dt" sz="half" idx="10"/>
          </p:nvPr>
        </p:nvSpPr>
        <p:spPr/>
        <p:txBody>
          <a:bodyPr/>
          <a:lstStyle>
            <a:lvl1pPr>
              <a:defRPr/>
            </a:lvl1pPr>
          </a:lstStyle>
          <a:p>
            <a:endParaRPr lang="en-GB"/>
          </a:p>
        </p:txBody>
      </p:sp>
      <p:sp>
        <p:nvSpPr>
          <p:cNvPr id="4" name="Fußzeilenplatzhalter 3"/>
          <p:cNvSpPr>
            <a:spLocks noGrp="1"/>
          </p:cNvSpPr>
          <p:nvPr>
            <p:ph type="ftr" sz="quarter" idx="11"/>
          </p:nvPr>
        </p:nvSpPr>
        <p:spPr/>
        <p:txBody>
          <a:bodyPr/>
          <a:lstStyle>
            <a:lvl1pPr>
              <a:defRPr/>
            </a:lvl1pPr>
          </a:lstStyle>
          <a:p>
            <a:endParaRPr lang="en-GB"/>
          </a:p>
        </p:txBody>
      </p:sp>
      <p:sp>
        <p:nvSpPr>
          <p:cNvPr id="5" name="Foliennummernplatzhalter 4"/>
          <p:cNvSpPr>
            <a:spLocks noGrp="1"/>
          </p:cNvSpPr>
          <p:nvPr>
            <p:ph type="sldNum" sz="quarter" idx="12"/>
          </p:nvPr>
        </p:nvSpPr>
        <p:spPr/>
        <p:txBody>
          <a:bodyPr/>
          <a:lstStyle>
            <a:lvl1pPr>
              <a:defRPr/>
            </a:lvl1pPr>
          </a:lstStyle>
          <a:p>
            <a:fld id="{D445AAC6-62F5-4CD0-BE2D-261D48BE78AB}" type="slidenum">
              <a:rPr lang="en-GB"/>
              <a:pPr/>
              <a:t>‹Nr.›</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lvl1pPr>
              <a:defRPr/>
            </a:lvl1pPr>
          </a:lstStyle>
          <a:p>
            <a:endParaRPr lang="en-GB"/>
          </a:p>
        </p:txBody>
      </p:sp>
      <p:sp>
        <p:nvSpPr>
          <p:cNvPr id="3" name="Fußzeilenplatzhalter 2"/>
          <p:cNvSpPr>
            <a:spLocks noGrp="1"/>
          </p:cNvSpPr>
          <p:nvPr>
            <p:ph type="ftr" sz="quarter" idx="11"/>
          </p:nvPr>
        </p:nvSpPr>
        <p:spPr/>
        <p:txBody>
          <a:bodyPr/>
          <a:lstStyle>
            <a:lvl1pPr>
              <a:defRPr/>
            </a:lvl1pPr>
          </a:lstStyle>
          <a:p>
            <a:endParaRPr lang="en-GB"/>
          </a:p>
        </p:txBody>
      </p:sp>
      <p:sp>
        <p:nvSpPr>
          <p:cNvPr id="4" name="Foliennummernplatzhalter 3"/>
          <p:cNvSpPr>
            <a:spLocks noGrp="1"/>
          </p:cNvSpPr>
          <p:nvPr>
            <p:ph type="sldNum" sz="quarter" idx="12"/>
          </p:nvPr>
        </p:nvSpPr>
        <p:spPr/>
        <p:txBody>
          <a:bodyPr/>
          <a:lstStyle>
            <a:lvl1pPr>
              <a:defRPr/>
            </a:lvl1pPr>
          </a:lstStyle>
          <a:p>
            <a:fld id="{A1B2AEE7-94B2-44A3-B034-FD90B749B5F9}" type="slidenum">
              <a:rPr lang="en-GB"/>
              <a:pPr/>
              <a:t>‹Nr.›</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smtClean="0"/>
              <a:t>Titelmasterformat durch Klicken bearbeiten</a:t>
            </a:r>
            <a:endParaRPr lang="de-DE"/>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Datumsplatzhalter 4"/>
          <p:cNvSpPr>
            <a:spLocks noGrp="1"/>
          </p:cNvSpPr>
          <p:nvPr>
            <p:ph type="dt" sz="half" idx="10"/>
          </p:nvPr>
        </p:nvSpPr>
        <p:spPr/>
        <p:txBody>
          <a:bodyPr/>
          <a:lstStyle>
            <a:lvl1pPr>
              <a:defRPr/>
            </a:lvl1pPr>
          </a:lstStyle>
          <a:p>
            <a:endParaRPr lang="en-GB"/>
          </a:p>
        </p:txBody>
      </p:sp>
      <p:sp>
        <p:nvSpPr>
          <p:cNvPr id="6" name="Fußzeilenplatzhalter 5"/>
          <p:cNvSpPr>
            <a:spLocks noGrp="1"/>
          </p:cNvSpPr>
          <p:nvPr>
            <p:ph type="ftr" sz="quarter" idx="11"/>
          </p:nvPr>
        </p:nvSpPr>
        <p:spPr/>
        <p:txBody>
          <a:bodyPr/>
          <a:lstStyle>
            <a:lvl1pPr>
              <a:defRPr/>
            </a:lvl1pPr>
          </a:lstStyle>
          <a:p>
            <a:endParaRPr lang="en-GB"/>
          </a:p>
        </p:txBody>
      </p:sp>
      <p:sp>
        <p:nvSpPr>
          <p:cNvPr id="7" name="Foliennummernplatzhalter 6"/>
          <p:cNvSpPr>
            <a:spLocks noGrp="1"/>
          </p:cNvSpPr>
          <p:nvPr>
            <p:ph type="sldNum" sz="quarter" idx="12"/>
          </p:nvPr>
        </p:nvSpPr>
        <p:spPr/>
        <p:txBody>
          <a:bodyPr/>
          <a:lstStyle>
            <a:lvl1pPr>
              <a:defRPr/>
            </a:lvl1pPr>
          </a:lstStyle>
          <a:p>
            <a:fld id="{BAE9F6CF-B4CB-4BF5-B1AE-A0CBA646D945}" type="slidenum">
              <a:rPr lang="en-GB"/>
              <a:pPr/>
              <a:t>‹Nr.›</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smtClean="0"/>
              <a:t>Titelmasterformat durch Klicken bearbeiten</a:t>
            </a:r>
            <a:endParaRPr lang="de-DE"/>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Datumsplatzhalter 4"/>
          <p:cNvSpPr>
            <a:spLocks noGrp="1"/>
          </p:cNvSpPr>
          <p:nvPr>
            <p:ph type="dt" sz="half" idx="10"/>
          </p:nvPr>
        </p:nvSpPr>
        <p:spPr/>
        <p:txBody>
          <a:bodyPr/>
          <a:lstStyle>
            <a:lvl1pPr>
              <a:defRPr/>
            </a:lvl1pPr>
          </a:lstStyle>
          <a:p>
            <a:endParaRPr lang="en-GB"/>
          </a:p>
        </p:txBody>
      </p:sp>
      <p:sp>
        <p:nvSpPr>
          <p:cNvPr id="6" name="Fußzeilenplatzhalter 5"/>
          <p:cNvSpPr>
            <a:spLocks noGrp="1"/>
          </p:cNvSpPr>
          <p:nvPr>
            <p:ph type="ftr" sz="quarter" idx="11"/>
          </p:nvPr>
        </p:nvSpPr>
        <p:spPr/>
        <p:txBody>
          <a:bodyPr/>
          <a:lstStyle>
            <a:lvl1pPr>
              <a:defRPr/>
            </a:lvl1pPr>
          </a:lstStyle>
          <a:p>
            <a:endParaRPr lang="en-GB"/>
          </a:p>
        </p:txBody>
      </p:sp>
      <p:sp>
        <p:nvSpPr>
          <p:cNvPr id="7" name="Foliennummernplatzhalter 6"/>
          <p:cNvSpPr>
            <a:spLocks noGrp="1"/>
          </p:cNvSpPr>
          <p:nvPr>
            <p:ph type="sldNum" sz="quarter" idx="12"/>
          </p:nvPr>
        </p:nvSpPr>
        <p:spPr/>
        <p:txBody>
          <a:bodyPr/>
          <a:lstStyle>
            <a:lvl1pPr>
              <a:defRPr/>
            </a:lvl1pPr>
          </a:lstStyle>
          <a:p>
            <a:fld id="{C1680DF1-33BE-4617-A949-45E13C0875EA}" type="slidenum">
              <a:rPr lang="en-GB"/>
              <a:pPr/>
              <a:t>‹Nr.›</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Vertikaler Textplatzhalter 2"/>
          <p:cNvSpPr>
            <a:spLocks noGrp="1"/>
          </p:cNvSpPr>
          <p:nvPr>
            <p:ph type="body" orient="vert" idx="1"/>
          </p:nvPr>
        </p:nvSpPr>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p:txBody>
          <a:bodyPr/>
          <a:lstStyle>
            <a:lvl1pPr>
              <a:defRPr/>
            </a:lvl1pPr>
          </a:lstStyle>
          <a:p>
            <a:endParaRPr lang="en-GB"/>
          </a:p>
        </p:txBody>
      </p:sp>
      <p:sp>
        <p:nvSpPr>
          <p:cNvPr id="5" name="Fußzeilenplatzhalter 4"/>
          <p:cNvSpPr>
            <a:spLocks noGrp="1"/>
          </p:cNvSpPr>
          <p:nvPr>
            <p:ph type="ftr" sz="quarter" idx="11"/>
          </p:nvPr>
        </p:nvSpPr>
        <p:spPr/>
        <p:txBody>
          <a:bodyPr/>
          <a:lstStyle>
            <a:lvl1pPr>
              <a:defRPr/>
            </a:lvl1pPr>
          </a:lstStyle>
          <a:p>
            <a:endParaRPr lang="en-GB"/>
          </a:p>
        </p:txBody>
      </p:sp>
      <p:sp>
        <p:nvSpPr>
          <p:cNvPr id="6" name="Foliennummernplatzhalter 5"/>
          <p:cNvSpPr>
            <a:spLocks noGrp="1"/>
          </p:cNvSpPr>
          <p:nvPr>
            <p:ph type="sldNum" sz="quarter" idx="12"/>
          </p:nvPr>
        </p:nvSpPr>
        <p:spPr/>
        <p:txBody>
          <a:bodyPr/>
          <a:lstStyle>
            <a:lvl1pPr>
              <a:defRPr/>
            </a:lvl1pPr>
          </a:lstStyle>
          <a:p>
            <a:fld id="{01C9C302-A368-4C6E-8685-8EDC89D69ABC}" type="slidenum">
              <a:rPr lang="en-GB"/>
              <a:pPr/>
              <a:t>‹Nr.›</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15100" y="609600"/>
            <a:ext cx="1943100" cy="5486400"/>
          </a:xfrm>
        </p:spPr>
        <p:txBody>
          <a:bodyPr vert="eaVert"/>
          <a:lstStyle/>
          <a:p>
            <a:r>
              <a:rPr lang="de-DE" smtClean="0"/>
              <a:t>Titelmasterformat durch Klicken bearbeiten</a:t>
            </a:r>
            <a:endParaRPr lang="de-DE"/>
          </a:p>
        </p:txBody>
      </p:sp>
      <p:sp>
        <p:nvSpPr>
          <p:cNvPr id="3" name="Vertikaler Textplatzhalter 2"/>
          <p:cNvSpPr>
            <a:spLocks noGrp="1"/>
          </p:cNvSpPr>
          <p:nvPr>
            <p:ph type="body" orient="vert" idx="1"/>
          </p:nvPr>
        </p:nvSpPr>
        <p:spPr>
          <a:xfrm>
            <a:off x="685800" y="609600"/>
            <a:ext cx="5676900" cy="5486400"/>
          </a:xfrm>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p:txBody>
          <a:bodyPr/>
          <a:lstStyle>
            <a:lvl1pPr>
              <a:defRPr/>
            </a:lvl1pPr>
          </a:lstStyle>
          <a:p>
            <a:endParaRPr lang="en-GB"/>
          </a:p>
        </p:txBody>
      </p:sp>
      <p:sp>
        <p:nvSpPr>
          <p:cNvPr id="5" name="Fußzeilenplatzhalter 4"/>
          <p:cNvSpPr>
            <a:spLocks noGrp="1"/>
          </p:cNvSpPr>
          <p:nvPr>
            <p:ph type="ftr" sz="quarter" idx="11"/>
          </p:nvPr>
        </p:nvSpPr>
        <p:spPr/>
        <p:txBody>
          <a:bodyPr/>
          <a:lstStyle>
            <a:lvl1pPr>
              <a:defRPr/>
            </a:lvl1pPr>
          </a:lstStyle>
          <a:p>
            <a:endParaRPr lang="en-GB"/>
          </a:p>
        </p:txBody>
      </p:sp>
      <p:sp>
        <p:nvSpPr>
          <p:cNvPr id="6" name="Foliennummernplatzhalter 5"/>
          <p:cNvSpPr>
            <a:spLocks noGrp="1"/>
          </p:cNvSpPr>
          <p:nvPr>
            <p:ph type="sldNum" sz="quarter" idx="12"/>
          </p:nvPr>
        </p:nvSpPr>
        <p:spPr/>
        <p:txBody>
          <a:bodyPr/>
          <a:lstStyle>
            <a:lvl1pPr>
              <a:defRPr/>
            </a:lvl1pPr>
          </a:lstStyle>
          <a:p>
            <a:fld id="{06829469-15FE-4329-92CC-3BB80618B7A0}" type="slidenum">
              <a:rPr lang="en-GB"/>
              <a:pPr/>
              <a:t>‹Nr.›</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GB" smtClean="0"/>
              <a:t>Klicken Sie, um das Titelformat zu bearbeiten</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smtClean="0"/>
              <a:t>Klicken Sie, um die Formate des Vorlagentextes zu bearbeiten</a:t>
            </a:r>
          </a:p>
          <a:p>
            <a:pPr lvl="1"/>
            <a:r>
              <a:rPr lang="en-GB" smtClean="0"/>
              <a:t>Zweite Ebene</a:t>
            </a:r>
          </a:p>
          <a:p>
            <a:pPr lvl="2"/>
            <a:r>
              <a:rPr lang="en-GB" smtClean="0"/>
              <a:t>Dritte Ebene</a:t>
            </a:r>
          </a:p>
          <a:p>
            <a:pPr lvl="3"/>
            <a:r>
              <a:rPr lang="en-GB" smtClean="0"/>
              <a:t>Vierte Ebene</a:t>
            </a:r>
          </a:p>
          <a:p>
            <a:pPr lvl="4"/>
            <a:r>
              <a:rPr lang="en-GB" smtClean="0"/>
              <a:t>Fünfte Ebene</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GB"/>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GB"/>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901B89A-8B4C-4AB0-816B-1CAC901A7722}" type="slidenum">
              <a:rPr lang="en-GB"/>
              <a:pPr/>
              <a:t>‹Nr.›</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itchFamily="18" charset="0"/>
        </a:defRPr>
      </a:lvl2pPr>
      <a:lvl3pPr algn="ctr" rtl="0" fontAlgn="base">
        <a:spcBef>
          <a:spcPct val="0"/>
        </a:spcBef>
        <a:spcAft>
          <a:spcPct val="0"/>
        </a:spcAft>
        <a:defRPr sz="4400">
          <a:solidFill>
            <a:schemeClr val="tx2"/>
          </a:solidFill>
          <a:latin typeface="Times New Roman" pitchFamily="18" charset="0"/>
        </a:defRPr>
      </a:lvl3pPr>
      <a:lvl4pPr algn="ctr" rtl="0" fontAlgn="base">
        <a:spcBef>
          <a:spcPct val="0"/>
        </a:spcBef>
        <a:spcAft>
          <a:spcPct val="0"/>
        </a:spcAft>
        <a:defRPr sz="4400">
          <a:solidFill>
            <a:schemeClr val="tx2"/>
          </a:solidFill>
          <a:latin typeface="Times New Roman" pitchFamily="18" charset="0"/>
        </a:defRPr>
      </a:lvl4pPr>
      <a:lvl5pPr algn="ctr" rtl="0" fontAlgn="base">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5800" y="457200"/>
            <a:ext cx="7772400" cy="1143000"/>
          </a:xfrm>
        </p:spPr>
        <p:txBody>
          <a:bodyPr/>
          <a:lstStyle/>
          <a:p>
            <a:r>
              <a:rPr lang="de-DE"/>
              <a:t>Rundweg </a:t>
            </a:r>
            <a:br>
              <a:rPr lang="de-DE"/>
            </a:br>
            <a:r>
              <a:rPr lang="de-DE"/>
              <a:t>Kessachaue und Häldenwald</a:t>
            </a:r>
            <a:endParaRPr lang="en-GB"/>
          </a:p>
        </p:txBody>
      </p:sp>
      <p:pic>
        <p:nvPicPr>
          <p:cNvPr id="2053" name="Picture 5" descr="F:\HolgerGepr\01-05-03-SchöntalvomStorchenturm2power.jpg"/>
          <p:cNvPicPr>
            <a:picLocks noChangeAspect="1" noChangeArrowheads="1"/>
          </p:cNvPicPr>
          <p:nvPr/>
        </p:nvPicPr>
        <p:blipFill>
          <a:blip r:embed="rId2" cstate="print">
            <a:lum bright="70000" contrast="-70000"/>
          </a:blip>
          <a:srcRect/>
          <a:stretch>
            <a:fillRect/>
          </a:stretch>
        </p:blipFill>
        <p:spPr bwMode="auto">
          <a:xfrm>
            <a:off x="0" y="0"/>
            <a:ext cx="9144000" cy="6858000"/>
          </a:xfrm>
          <a:prstGeom prst="rect">
            <a:avLst/>
          </a:prstGeom>
          <a:noFill/>
        </p:spPr>
      </p:pic>
      <p:sp>
        <p:nvSpPr>
          <p:cNvPr id="2055" name="Text Box 7"/>
          <p:cNvSpPr txBox="1">
            <a:spLocks noChangeArrowheads="1"/>
          </p:cNvSpPr>
          <p:nvPr/>
        </p:nvSpPr>
        <p:spPr bwMode="auto">
          <a:xfrm>
            <a:off x="1149350" y="457200"/>
            <a:ext cx="7080250" cy="1431925"/>
          </a:xfrm>
          <a:prstGeom prst="rect">
            <a:avLst/>
          </a:prstGeom>
          <a:noFill/>
          <a:ln w="9525">
            <a:noFill/>
            <a:miter lim="800000"/>
            <a:headEnd/>
            <a:tailEnd/>
          </a:ln>
          <a:effectLst/>
        </p:spPr>
        <p:txBody>
          <a:bodyPr wrap="none">
            <a:spAutoFit/>
          </a:bodyPr>
          <a:lstStyle/>
          <a:p>
            <a:pPr algn="ctr"/>
            <a:r>
              <a:rPr lang="de-DE" sz="4400" b="1"/>
              <a:t>Rundweg</a:t>
            </a:r>
          </a:p>
          <a:p>
            <a:pPr algn="ctr"/>
            <a:r>
              <a:rPr lang="de-DE" sz="4400" b="1"/>
              <a:t>Kessachaue und Häldenwald</a:t>
            </a:r>
            <a:endParaRPr lang="en-GB" sz="4400" b="1"/>
          </a:p>
        </p:txBody>
      </p:sp>
      <p:sp>
        <p:nvSpPr>
          <p:cNvPr id="2056" name="Text Box 8"/>
          <p:cNvSpPr txBox="1">
            <a:spLocks noChangeArrowheads="1"/>
          </p:cNvSpPr>
          <p:nvPr/>
        </p:nvSpPr>
        <p:spPr bwMode="auto">
          <a:xfrm>
            <a:off x="2514600" y="5715000"/>
            <a:ext cx="4706938" cy="1008063"/>
          </a:xfrm>
          <a:prstGeom prst="rect">
            <a:avLst/>
          </a:prstGeom>
          <a:noFill/>
          <a:ln w="9525">
            <a:noFill/>
            <a:miter lim="800000"/>
            <a:headEnd/>
            <a:tailEnd/>
          </a:ln>
          <a:effectLst/>
        </p:spPr>
        <p:txBody>
          <a:bodyPr wrap="none">
            <a:spAutoFit/>
          </a:bodyPr>
          <a:lstStyle/>
          <a:p>
            <a:pPr algn="ctr"/>
            <a:r>
              <a:rPr lang="de-DE" sz="2800" b="1"/>
              <a:t>Baumriesen und Hügelgräber</a:t>
            </a:r>
          </a:p>
          <a:p>
            <a:pPr algn="ctr"/>
            <a:r>
              <a:rPr lang="en-GB" sz="1600" b="1"/>
              <a:t>von</a:t>
            </a:r>
          </a:p>
          <a:p>
            <a:pPr algn="ctr"/>
            <a:r>
              <a:rPr lang="en-GB" sz="1600" b="1"/>
              <a:t>Holger Kretschmer</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82" name="Picture 10" descr="F:\HolgerGepr\01-05-03-SchöntalvomStorchenturm2power.jpg"/>
          <p:cNvPicPr>
            <a:picLocks noChangeAspect="1" noChangeArrowheads="1"/>
          </p:cNvPicPr>
          <p:nvPr/>
        </p:nvPicPr>
        <p:blipFill>
          <a:blip r:embed="rId2" cstate="print">
            <a:lum bright="70000" contrast="-70000"/>
          </a:blip>
          <a:srcRect/>
          <a:stretch>
            <a:fillRect/>
          </a:stretch>
        </p:blipFill>
        <p:spPr bwMode="auto">
          <a:xfrm>
            <a:off x="0" y="0"/>
            <a:ext cx="9144000" cy="6858000"/>
          </a:xfrm>
          <a:prstGeom prst="rect">
            <a:avLst/>
          </a:prstGeom>
          <a:noFill/>
        </p:spPr>
      </p:pic>
      <p:sp>
        <p:nvSpPr>
          <p:cNvPr id="3075" name="Text Box 3"/>
          <p:cNvSpPr txBox="1">
            <a:spLocks noChangeArrowheads="1"/>
          </p:cNvSpPr>
          <p:nvPr/>
        </p:nvSpPr>
        <p:spPr bwMode="auto">
          <a:xfrm>
            <a:off x="609600" y="914400"/>
            <a:ext cx="7988300" cy="1006475"/>
          </a:xfrm>
          <a:prstGeom prst="rect">
            <a:avLst/>
          </a:prstGeom>
          <a:noFill/>
          <a:ln w="9525">
            <a:noFill/>
            <a:miter lim="800000"/>
            <a:headEnd/>
            <a:tailEnd/>
          </a:ln>
          <a:effectLst/>
        </p:spPr>
        <p:txBody>
          <a:bodyPr>
            <a:spAutoFit/>
          </a:bodyPr>
          <a:lstStyle/>
          <a:p>
            <a:r>
              <a:rPr lang="de-DE" sz="2000"/>
              <a:t>Der Rundweg beginnt in Oberkessach, führt durch die malerische Aue der Kessach, durch den abwechslungsreichen Häldenwald und endet wieder in Oberkessach. Die Länge dieser Tour beträgt 7.5 km.</a:t>
            </a:r>
            <a:endParaRPr lang="en-GB" sz="2000"/>
          </a:p>
        </p:txBody>
      </p:sp>
      <p:pic>
        <p:nvPicPr>
          <p:cNvPr id="3081" name="Picture 9" descr="F:\HolgerGepr\Rundweg-transparent.gif"/>
          <p:cNvPicPr>
            <a:picLocks noChangeAspect="1" noChangeArrowheads="1"/>
          </p:cNvPicPr>
          <p:nvPr/>
        </p:nvPicPr>
        <p:blipFill>
          <a:blip r:embed="rId3" cstate="print"/>
          <a:srcRect/>
          <a:stretch>
            <a:fillRect/>
          </a:stretch>
        </p:blipFill>
        <p:spPr bwMode="auto">
          <a:xfrm>
            <a:off x="152400" y="1600200"/>
            <a:ext cx="7010400" cy="4979988"/>
          </a:xfrm>
          <a:prstGeom prst="rect">
            <a:avLst/>
          </a:prstGeom>
          <a:noFill/>
        </p:spPr>
      </p:pic>
      <p:sp>
        <p:nvSpPr>
          <p:cNvPr id="3084" name="Rectangle 12"/>
          <p:cNvSpPr>
            <a:spLocks noGrp="1" noChangeArrowheads="1"/>
          </p:cNvSpPr>
          <p:nvPr>
            <p:ph type="title" idx="4294967295"/>
          </p:nvPr>
        </p:nvSpPr>
        <p:spPr>
          <a:xfrm>
            <a:off x="609600" y="0"/>
            <a:ext cx="7772400" cy="1143000"/>
          </a:xfrm>
        </p:spPr>
        <p:txBody>
          <a:bodyPr/>
          <a:lstStyle/>
          <a:p>
            <a:r>
              <a:rPr lang="de-DE" b="1"/>
              <a:t>Überblick</a:t>
            </a:r>
            <a:endParaRPr lang="en-GB" b="1"/>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F:\HolgerGepr\01-05-03-SchöntalvomStorchenturm2power.jpg"/>
          <p:cNvPicPr>
            <a:picLocks noChangeAspect="1" noChangeArrowheads="1"/>
          </p:cNvPicPr>
          <p:nvPr/>
        </p:nvPicPr>
        <p:blipFill>
          <a:blip r:embed="rId2" cstate="print">
            <a:lum bright="70000" contrast="-70000"/>
          </a:blip>
          <a:srcRect/>
          <a:stretch>
            <a:fillRect/>
          </a:stretch>
        </p:blipFill>
        <p:spPr bwMode="auto">
          <a:xfrm>
            <a:off x="0" y="-38100"/>
            <a:ext cx="9144000" cy="6896100"/>
          </a:xfrm>
          <a:prstGeom prst="rect">
            <a:avLst/>
          </a:prstGeom>
          <a:noFill/>
        </p:spPr>
      </p:pic>
      <p:sp>
        <p:nvSpPr>
          <p:cNvPr id="4099" name="Rectangle 3"/>
          <p:cNvSpPr>
            <a:spLocks noGrp="1" noChangeArrowheads="1"/>
          </p:cNvSpPr>
          <p:nvPr>
            <p:ph type="title" idx="4294967295"/>
          </p:nvPr>
        </p:nvSpPr>
        <p:spPr>
          <a:xfrm>
            <a:off x="685800" y="0"/>
            <a:ext cx="7772400" cy="1143000"/>
          </a:xfrm>
        </p:spPr>
        <p:txBody>
          <a:bodyPr/>
          <a:lstStyle/>
          <a:p>
            <a:r>
              <a:rPr lang="de-DE" b="1"/>
              <a:t>Das Rathaus</a:t>
            </a:r>
            <a:endParaRPr lang="en-GB" b="1"/>
          </a:p>
        </p:txBody>
      </p:sp>
      <p:sp>
        <p:nvSpPr>
          <p:cNvPr id="4100" name="Text Box 4"/>
          <p:cNvSpPr txBox="1">
            <a:spLocks noChangeArrowheads="1"/>
          </p:cNvSpPr>
          <p:nvPr/>
        </p:nvSpPr>
        <p:spPr bwMode="auto">
          <a:xfrm>
            <a:off x="228600" y="4953000"/>
            <a:ext cx="3505200" cy="1616075"/>
          </a:xfrm>
          <a:prstGeom prst="rect">
            <a:avLst/>
          </a:prstGeom>
          <a:noFill/>
          <a:ln w="9525">
            <a:noFill/>
            <a:miter lim="800000"/>
            <a:headEnd/>
            <a:tailEnd/>
          </a:ln>
          <a:effectLst/>
        </p:spPr>
        <p:txBody>
          <a:bodyPr>
            <a:spAutoFit/>
          </a:bodyPr>
          <a:lstStyle/>
          <a:p>
            <a:r>
              <a:rPr lang="de-DE" sz="2000"/>
              <a:t>Ausgangspunkt ist das Rathaus von Oberkessach, welches leicht mit dem Bus oder, für sportlich ambitionierte, mit dem Rad von Schöntal aus zu erreichen ist.</a:t>
            </a:r>
            <a:endParaRPr lang="en-GB" sz="2000"/>
          </a:p>
        </p:txBody>
      </p:sp>
      <p:pic>
        <p:nvPicPr>
          <p:cNvPr id="4101" name="Picture 5" descr="F:\HolgerGepr\01-06-04-Oberkessach-Rathauspower.jpg"/>
          <p:cNvPicPr>
            <a:picLocks noChangeAspect="1" noChangeArrowheads="1"/>
          </p:cNvPicPr>
          <p:nvPr/>
        </p:nvPicPr>
        <p:blipFill>
          <a:blip r:embed="rId3" cstate="print"/>
          <a:srcRect/>
          <a:stretch>
            <a:fillRect/>
          </a:stretch>
        </p:blipFill>
        <p:spPr bwMode="auto">
          <a:xfrm>
            <a:off x="3886200" y="1604963"/>
            <a:ext cx="5067300" cy="4999037"/>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F:\HolgerGepr\01-05-03-SchöntalvomStorchenturm2power.jpg"/>
          <p:cNvPicPr>
            <a:picLocks noChangeAspect="1" noChangeArrowheads="1"/>
          </p:cNvPicPr>
          <p:nvPr/>
        </p:nvPicPr>
        <p:blipFill>
          <a:blip r:embed="rId2" cstate="print">
            <a:lum bright="70000" contrast="-70000"/>
          </a:blip>
          <a:srcRect/>
          <a:stretch>
            <a:fillRect/>
          </a:stretch>
        </p:blipFill>
        <p:spPr bwMode="auto">
          <a:xfrm>
            <a:off x="0" y="0"/>
            <a:ext cx="9144000" cy="6888163"/>
          </a:xfrm>
          <a:prstGeom prst="rect">
            <a:avLst/>
          </a:prstGeom>
          <a:noFill/>
        </p:spPr>
      </p:pic>
      <p:sp>
        <p:nvSpPr>
          <p:cNvPr id="5122" name="Rectangle 2"/>
          <p:cNvSpPr>
            <a:spLocks noGrp="1" noChangeArrowheads="1"/>
          </p:cNvSpPr>
          <p:nvPr>
            <p:ph type="title" idx="4294967295"/>
          </p:nvPr>
        </p:nvSpPr>
        <p:spPr>
          <a:xfrm>
            <a:off x="685800" y="0"/>
            <a:ext cx="7772400" cy="1143000"/>
          </a:xfrm>
        </p:spPr>
        <p:txBody>
          <a:bodyPr/>
          <a:lstStyle/>
          <a:p>
            <a:r>
              <a:rPr lang="de-DE" b="1"/>
              <a:t>Das Pfarrhaus</a:t>
            </a:r>
            <a:endParaRPr lang="en-GB" b="1"/>
          </a:p>
        </p:txBody>
      </p:sp>
      <p:pic>
        <p:nvPicPr>
          <p:cNvPr id="5123" name="Picture 3" descr="F:\HolgerGepr\01-06-08-Oberkessach-Pfarrhauspower1.jpg"/>
          <p:cNvPicPr>
            <a:picLocks noChangeAspect="1" noChangeArrowheads="1"/>
          </p:cNvPicPr>
          <p:nvPr/>
        </p:nvPicPr>
        <p:blipFill>
          <a:blip r:embed="rId3" cstate="print"/>
          <a:srcRect/>
          <a:stretch>
            <a:fillRect/>
          </a:stretch>
        </p:blipFill>
        <p:spPr bwMode="auto">
          <a:xfrm>
            <a:off x="228600" y="1752600"/>
            <a:ext cx="4402138" cy="4921250"/>
          </a:xfrm>
          <a:prstGeom prst="rect">
            <a:avLst/>
          </a:prstGeom>
          <a:noFill/>
        </p:spPr>
      </p:pic>
      <p:sp>
        <p:nvSpPr>
          <p:cNvPr id="5125" name="Text Box 5"/>
          <p:cNvSpPr txBox="1">
            <a:spLocks noChangeArrowheads="1"/>
          </p:cNvSpPr>
          <p:nvPr/>
        </p:nvSpPr>
        <p:spPr bwMode="auto">
          <a:xfrm>
            <a:off x="4826000" y="4419600"/>
            <a:ext cx="4318000" cy="2225675"/>
          </a:xfrm>
          <a:prstGeom prst="rect">
            <a:avLst/>
          </a:prstGeom>
          <a:noFill/>
          <a:ln w="9525">
            <a:noFill/>
            <a:miter lim="800000"/>
            <a:headEnd/>
            <a:tailEnd/>
          </a:ln>
          <a:effectLst/>
        </p:spPr>
        <p:txBody>
          <a:bodyPr>
            <a:spAutoFit/>
          </a:bodyPr>
          <a:lstStyle/>
          <a:p>
            <a:r>
              <a:rPr lang="de-DE" sz="2000"/>
              <a:t>Der Weg führt links am Rathaus vorbei auf den Kirchplatz. Hier steht das detailgetreu restaurierte Pfarrhaus. Besonders die filigrane Ornamentik des Fachwerkes und die kunstvollen Butzenscheiben</a:t>
            </a:r>
            <a:r>
              <a:rPr lang="de-DE" sz="1200"/>
              <a:t> </a:t>
            </a:r>
            <a:r>
              <a:rPr lang="de-DE" sz="2000"/>
              <a:t>faszinieren den Betrachter.</a:t>
            </a:r>
            <a:endParaRPr lang="en-GB" sz="20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9" name="Picture 5" descr="C:\Eigene Dateien\HolgerGepr\01-05-03-SchöntalvomStorchenturm2power.jpg"/>
          <p:cNvPicPr>
            <a:picLocks noChangeAspect="1" noChangeArrowheads="1"/>
          </p:cNvPicPr>
          <p:nvPr/>
        </p:nvPicPr>
        <p:blipFill>
          <a:blip r:embed="rId2" cstate="print">
            <a:lum bright="70000" contrast="-70000"/>
          </a:blip>
          <a:srcRect/>
          <a:stretch>
            <a:fillRect/>
          </a:stretch>
        </p:blipFill>
        <p:spPr bwMode="auto">
          <a:xfrm>
            <a:off x="0" y="-38100"/>
            <a:ext cx="9144000" cy="6896100"/>
          </a:xfrm>
          <a:prstGeom prst="rect">
            <a:avLst/>
          </a:prstGeom>
          <a:noFill/>
        </p:spPr>
      </p:pic>
      <p:sp>
        <p:nvSpPr>
          <p:cNvPr id="6146" name="Rectangle 2"/>
          <p:cNvSpPr>
            <a:spLocks noGrp="1" noChangeArrowheads="1"/>
          </p:cNvSpPr>
          <p:nvPr>
            <p:ph type="title" idx="4294967295"/>
          </p:nvPr>
        </p:nvSpPr>
        <p:spPr>
          <a:xfrm>
            <a:off x="609600" y="0"/>
            <a:ext cx="7772400" cy="1143000"/>
          </a:xfrm>
        </p:spPr>
        <p:txBody>
          <a:bodyPr/>
          <a:lstStyle/>
          <a:p>
            <a:r>
              <a:rPr lang="de-DE" b="1"/>
              <a:t>Bildstock</a:t>
            </a:r>
          </a:p>
        </p:txBody>
      </p:sp>
      <p:pic>
        <p:nvPicPr>
          <p:cNvPr id="6147" name="Picture 3" descr="C:\Eigene Dateien\HolgerGepr\01-06-08-Oberkessach-Bildstock-SKirche1power.jpg"/>
          <p:cNvPicPr>
            <a:picLocks noChangeAspect="1" noChangeArrowheads="1"/>
          </p:cNvPicPr>
          <p:nvPr/>
        </p:nvPicPr>
        <p:blipFill>
          <a:blip r:embed="rId3" cstate="print"/>
          <a:srcRect/>
          <a:stretch>
            <a:fillRect/>
          </a:stretch>
        </p:blipFill>
        <p:spPr bwMode="auto">
          <a:xfrm>
            <a:off x="5943600" y="990600"/>
            <a:ext cx="2814638" cy="5410200"/>
          </a:xfrm>
          <a:prstGeom prst="rect">
            <a:avLst/>
          </a:prstGeom>
          <a:noFill/>
        </p:spPr>
      </p:pic>
      <p:sp>
        <p:nvSpPr>
          <p:cNvPr id="6148" name="Text Box 4"/>
          <p:cNvSpPr txBox="1">
            <a:spLocks noChangeArrowheads="1"/>
          </p:cNvSpPr>
          <p:nvPr/>
        </p:nvSpPr>
        <p:spPr bwMode="auto">
          <a:xfrm>
            <a:off x="685800" y="4724400"/>
            <a:ext cx="4548188" cy="1616075"/>
          </a:xfrm>
          <a:prstGeom prst="rect">
            <a:avLst/>
          </a:prstGeom>
          <a:noFill/>
          <a:ln w="9525">
            <a:noFill/>
            <a:miter lim="800000"/>
            <a:headEnd/>
            <a:tailEnd/>
          </a:ln>
          <a:effectLst/>
        </p:spPr>
        <p:txBody>
          <a:bodyPr>
            <a:spAutoFit/>
          </a:bodyPr>
          <a:lstStyle/>
          <a:p>
            <a:r>
              <a:rPr lang="de-DE" sz="2000"/>
              <a:t>Gegenüber dem Pfarrhaus befindet sich ein Bildstock, der Maria mit Kind zeigt. Auf Bildstöcke dieser Art trifft man in der Umgebung von Oberkessach immer wieder.</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3" name="Picture 5" descr="C:\Eigene Dateien\HolgerGepr\01-05-03-SchöntalvomStorchenturm2power.jpg"/>
          <p:cNvPicPr>
            <a:picLocks noChangeAspect="1" noChangeArrowheads="1"/>
          </p:cNvPicPr>
          <p:nvPr/>
        </p:nvPicPr>
        <p:blipFill>
          <a:blip r:embed="rId2" cstate="print">
            <a:lum bright="70000" contrast="-70000"/>
          </a:blip>
          <a:srcRect/>
          <a:stretch>
            <a:fillRect/>
          </a:stretch>
        </p:blipFill>
        <p:spPr bwMode="auto">
          <a:xfrm>
            <a:off x="0" y="0"/>
            <a:ext cx="9144000" cy="6888163"/>
          </a:xfrm>
          <a:prstGeom prst="rect">
            <a:avLst/>
          </a:prstGeom>
          <a:noFill/>
        </p:spPr>
      </p:pic>
      <p:sp>
        <p:nvSpPr>
          <p:cNvPr id="7170" name="Rectangle 2"/>
          <p:cNvSpPr>
            <a:spLocks noGrp="1" noChangeArrowheads="1"/>
          </p:cNvSpPr>
          <p:nvPr>
            <p:ph type="title" idx="4294967295"/>
          </p:nvPr>
        </p:nvSpPr>
        <p:spPr>
          <a:xfrm>
            <a:off x="685800" y="0"/>
            <a:ext cx="7772400" cy="1143000"/>
          </a:xfrm>
        </p:spPr>
        <p:txBody>
          <a:bodyPr/>
          <a:lstStyle/>
          <a:p>
            <a:r>
              <a:rPr lang="de-DE" b="1"/>
              <a:t>Kirche</a:t>
            </a:r>
          </a:p>
        </p:txBody>
      </p:sp>
      <p:pic>
        <p:nvPicPr>
          <p:cNvPr id="7171" name="Picture 3" descr="C:\Eigene Dateien\HolgerGepr\01-06-08-Oberkessach-Altarpower.jpg"/>
          <p:cNvPicPr>
            <a:picLocks noChangeAspect="1" noChangeArrowheads="1"/>
          </p:cNvPicPr>
          <p:nvPr/>
        </p:nvPicPr>
        <p:blipFill>
          <a:blip r:embed="rId3" cstate="print"/>
          <a:srcRect/>
          <a:stretch>
            <a:fillRect/>
          </a:stretch>
        </p:blipFill>
        <p:spPr bwMode="auto">
          <a:xfrm>
            <a:off x="5283200" y="1066800"/>
            <a:ext cx="3195638" cy="5524500"/>
          </a:xfrm>
          <a:prstGeom prst="rect">
            <a:avLst/>
          </a:prstGeom>
          <a:noFill/>
        </p:spPr>
      </p:pic>
      <p:sp>
        <p:nvSpPr>
          <p:cNvPr id="7172" name="Text Box 4"/>
          <p:cNvSpPr txBox="1">
            <a:spLocks noChangeArrowheads="1"/>
          </p:cNvSpPr>
          <p:nvPr/>
        </p:nvSpPr>
        <p:spPr bwMode="auto">
          <a:xfrm>
            <a:off x="609600" y="5257800"/>
            <a:ext cx="4511675" cy="1311275"/>
          </a:xfrm>
          <a:prstGeom prst="rect">
            <a:avLst/>
          </a:prstGeom>
          <a:noFill/>
          <a:ln w="9525">
            <a:noFill/>
            <a:miter lim="800000"/>
            <a:headEnd/>
            <a:tailEnd/>
          </a:ln>
          <a:effectLst/>
        </p:spPr>
        <p:txBody>
          <a:bodyPr>
            <a:spAutoFit/>
          </a:bodyPr>
          <a:lstStyle/>
          <a:p>
            <a:r>
              <a:rPr lang="de-DE" sz="2000"/>
              <a:t>Auch ein Blick in die Kirche von Oberkessach lohnt sich. Der reich verzierte Altar und die Wandmalereien sind es wert.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C:\Eigene Dateien\HolgerGepr\01-05-03-SchöntalvomStorchenturm2power.jpg"/>
          <p:cNvPicPr>
            <a:picLocks noChangeAspect="1" noChangeArrowheads="1"/>
          </p:cNvPicPr>
          <p:nvPr/>
        </p:nvPicPr>
        <p:blipFill>
          <a:blip r:embed="rId2" cstate="print">
            <a:lum bright="70000" contrast="-70000"/>
          </a:blip>
          <a:srcRect/>
          <a:stretch>
            <a:fillRect/>
          </a:stretch>
        </p:blipFill>
        <p:spPr bwMode="auto">
          <a:xfrm>
            <a:off x="0" y="-30163"/>
            <a:ext cx="9144000" cy="6888163"/>
          </a:xfrm>
          <a:prstGeom prst="rect">
            <a:avLst/>
          </a:prstGeom>
          <a:noFill/>
        </p:spPr>
      </p:pic>
      <p:sp>
        <p:nvSpPr>
          <p:cNvPr id="8194" name="Rectangle 2"/>
          <p:cNvSpPr>
            <a:spLocks noGrp="1" noChangeArrowheads="1"/>
          </p:cNvSpPr>
          <p:nvPr>
            <p:ph type="title" idx="4294967295"/>
          </p:nvPr>
        </p:nvSpPr>
        <p:spPr>
          <a:xfrm>
            <a:off x="685800" y="0"/>
            <a:ext cx="7772400" cy="1143000"/>
          </a:xfrm>
        </p:spPr>
        <p:txBody>
          <a:bodyPr/>
          <a:lstStyle/>
          <a:p>
            <a:r>
              <a:rPr lang="de-DE" b="1"/>
              <a:t>Friedhof</a:t>
            </a:r>
          </a:p>
        </p:txBody>
      </p:sp>
      <p:sp>
        <p:nvSpPr>
          <p:cNvPr id="8195" name="Text Box 3"/>
          <p:cNvSpPr txBox="1">
            <a:spLocks noChangeArrowheads="1"/>
          </p:cNvSpPr>
          <p:nvPr/>
        </p:nvSpPr>
        <p:spPr bwMode="auto">
          <a:xfrm>
            <a:off x="304800" y="5638800"/>
            <a:ext cx="5349875" cy="1006475"/>
          </a:xfrm>
          <a:prstGeom prst="rect">
            <a:avLst/>
          </a:prstGeom>
          <a:noFill/>
          <a:ln w="9525">
            <a:noFill/>
            <a:miter lim="800000"/>
            <a:headEnd/>
            <a:tailEnd/>
          </a:ln>
          <a:effectLst/>
        </p:spPr>
        <p:txBody>
          <a:bodyPr>
            <a:spAutoFit/>
          </a:bodyPr>
          <a:lstStyle/>
          <a:p>
            <a:r>
              <a:rPr lang="de-DE" sz="2000"/>
              <a:t>Der Friedhof von Oberkessach liegt hinter der Kirche und bietet dem Interessierten eine Reihe von interessanten Grabmalen.</a:t>
            </a:r>
          </a:p>
        </p:txBody>
      </p:sp>
      <p:pic>
        <p:nvPicPr>
          <p:cNvPr id="8196" name="Picture 4" descr="C:\Eigene Dateien\HolgerGepr\01-06-08-Oberkessach-Friedhof3power.jpg"/>
          <p:cNvPicPr>
            <a:picLocks noChangeAspect="1" noChangeArrowheads="1"/>
          </p:cNvPicPr>
          <p:nvPr/>
        </p:nvPicPr>
        <p:blipFill>
          <a:blip r:embed="rId3" cstate="print"/>
          <a:srcRect/>
          <a:stretch>
            <a:fillRect/>
          </a:stretch>
        </p:blipFill>
        <p:spPr bwMode="auto">
          <a:xfrm>
            <a:off x="381000" y="990600"/>
            <a:ext cx="2678113" cy="4572000"/>
          </a:xfrm>
          <a:prstGeom prst="rect">
            <a:avLst/>
          </a:prstGeom>
          <a:noFill/>
        </p:spPr>
      </p:pic>
      <p:pic>
        <p:nvPicPr>
          <p:cNvPr id="8197" name="Picture 5" descr="C:\Eigene Dateien\HolgerGepr\01-06-08-Oberkessach-Friedhof4power.jpg"/>
          <p:cNvPicPr>
            <a:picLocks noChangeAspect="1" noChangeArrowheads="1"/>
          </p:cNvPicPr>
          <p:nvPr/>
        </p:nvPicPr>
        <p:blipFill>
          <a:blip r:embed="rId4" cstate="print"/>
          <a:srcRect/>
          <a:stretch>
            <a:fillRect/>
          </a:stretch>
        </p:blipFill>
        <p:spPr bwMode="auto">
          <a:xfrm>
            <a:off x="6172200" y="914400"/>
            <a:ext cx="2555875" cy="5553075"/>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C:\Eigene Dateien\HolgerGepr\01-05-03-SchöntalvomStorchenturm2power.jpg"/>
          <p:cNvPicPr>
            <a:picLocks noChangeAspect="1" noChangeArrowheads="1"/>
          </p:cNvPicPr>
          <p:nvPr/>
        </p:nvPicPr>
        <p:blipFill>
          <a:blip r:embed="rId2" cstate="print">
            <a:lum bright="70000" contrast="-70000"/>
          </a:blip>
          <a:srcRect/>
          <a:stretch>
            <a:fillRect/>
          </a:stretch>
        </p:blipFill>
        <p:spPr bwMode="auto">
          <a:xfrm>
            <a:off x="0" y="-38100"/>
            <a:ext cx="9144000" cy="6896100"/>
          </a:xfrm>
          <a:prstGeom prst="rect">
            <a:avLst/>
          </a:prstGeom>
          <a:noFill/>
        </p:spPr>
      </p:pic>
      <p:sp>
        <p:nvSpPr>
          <p:cNvPr id="9218" name="Text Box 2"/>
          <p:cNvSpPr txBox="1">
            <a:spLocks noChangeArrowheads="1"/>
          </p:cNvSpPr>
          <p:nvPr/>
        </p:nvSpPr>
        <p:spPr bwMode="auto">
          <a:xfrm>
            <a:off x="533400" y="5546725"/>
            <a:ext cx="8077200" cy="1311275"/>
          </a:xfrm>
          <a:prstGeom prst="rect">
            <a:avLst/>
          </a:prstGeom>
          <a:noFill/>
          <a:ln w="9525">
            <a:noFill/>
            <a:miter lim="800000"/>
            <a:headEnd/>
            <a:tailEnd/>
          </a:ln>
          <a:effectLst/>
        </p:spPr>
        <p:txBody>
          <a:bodyPr>
            <a:spAutoFit/>
          </a:bodyPr>
          <a:lstStyle/>
          <a:p>
            <a:r>
              <a:rPr lang="de-DE" sz="2000"/>
              <a:t>Der Rundweg verlässt nun Oberkessach und folgt ein kurzes Stück der Bundesstraße, biegt dann rechts auf das neue Hochwasserwehr ab. An dessen Ende geht es links auf einem geschotterten Weg weiter durch die Aue der Kessach.</a:t>
            </a:r>
          </a:p>
        </p:txBody>
      </p:sp>
      <p:sp>
        <p:nvSpPr>
          <p:cNvPr id="9219" name="Rectangle 3"/>
          <p:cNvSpPr>
            <a:spLocks noGrp="1" noChangeArrowheads="1"/>
          </p:cNvSpPr>
          <p:nvPr>
            <p:ph type="title" idx="4294967295"/>
          </p:nvPr>
        </p:nvSpPr>
        <p:spPr>
          <a:xfrm>
            <a:off x="685800" y="0"/>
            <a:ext cx="7772400" cy="1143000"/>
          </a:xfrm>
        </p:spPr>
        <p:txBody>
          <a:bodyPr/>
          <a:lstStyle/>
          <a:p>
            <a:r>
              <a:rPr lang="de-DE" b="1"/>
              <a:t>Der weiter Verlauf</a:t>
            </a:r>
          </a:p>
        </p:txBody>
      </p:sp>
      <p:pic>
        <p:nvPicPr>
          <p:cNvPr id="9221" name="Picture 5" descr="C:\Eigene Dateien\HolgerGepr\01-06-09-E-Oberkessach-Bäume4Auepower.jpg"/>
          <p:cNvPicPr>
            <a:picLocks noChangeAspect="1" noChangeArrowheads="1"/>
          </p:cNvPicPr>
          <p:nvPr/>
        </p:nvPicPr>
        <p:blipFill>
          <a:blip r:embed="rId3" cstate="print"/>
          <a:srcRect/>
          <a:stretch>
            <a:fillRect/>
          </a:stretch>
        </p:blipFill>
        <p:spPr bwMode="auto">
          <a:xfrm>
            <a:off x="685800" y="914400"/>
            <a:ext cx="7835900" cy="45720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Picture 3" descr="C:\Eigene Dateien\HolgerGepr\01-05-03-SchöntalvomStorchenturm2power.jpg"/>
          <p:cNvPicPr>
            <a:picLocks noChangeAspect="1" noChangeArrowheads="1"/>
          </p:cNvPicPr>
          <p:nvPr/>
        </p:nvPicPr>
        <p:blipFill>
          <a:blip r:embed="rId2" cstate="print">
            <a:lum bright="70000" contrast="-70000"/>
          </a:blip>
          <a:srcRect/>
          <a:stretch>
            <a:fillRect/>
          </a:stretch>
        </p:blipFill>
        <p:spPr bwMode="auto">
          <a:xfrm>
            <a:off x="0" y="-30163"/>
            <a:ext cx="9144000" cy="6888163"/>
          </a:xfrm>
          <a:prstGeom prst="rect">
            <a:avLst/>
          </a:prstGeom>
          <a:noFill/>
        </p:spPr>
      </p:pic>
      <p:sp>
        <p:nvSpPr>
          <p:cNvPr id="10242" name="Rectangle 2"/>
          <p:cNvSpPr>
            <a:spLocks noGrp="1" noChangeArrowheads="1"/>
          </p:cNvSpPr>
          <p:nvPr>
            <p:ph type="title" idx="4294967295"/>
          </p:nvPr>
        </p:nvSpPr>
        <p:spPr>
          <a:xfrm>
            <a:off x="609600" y="0"/>
            <a:ext cx="7772400" cy="1143000"/>
          </a:xfrm>
        </p:spPr>
        <p:txBody>
          <a:bodyPr/>
          <a:lstStyle/>
          <a:p>
            <a:r>
              <a:rPr lang="de-DE" b="1"/>
              <a:t>Die Aue</a:t>
            </a:r>
          </a:p>
        </p:txBody>
      </p:sp>
      <p:sp>
        <p:nvSpPr>
          <p:cNvPr id="10244" name="Text Box 4"/>
          <p:cNvSpPr txBox="1">
            <a:spLocks noChangeArrowheads="1"/>
          </p:cNvSpPr>
          <p:nvPr/>
        </p:nvSpPr>
        <p:spPr bwMode="auto">
          <a:xfrm>
            <a:off x="381000" y="2895600"/>
            <a:ext cx="3352800" cy="3749675"/>
          </a:xfrm>
          <a:prstGeom prst="rect">
            <a:avLst/>
          </a:prstGeom>
          <a:noFill/>
          <a:ln w="9525">
            <a:noFill/>
            <a:miter lim="800000"/>
            <a:headEnd/>
            <a:tailEnd/>
          </a:ln>
          <a:effectLst/>
        </p:spPr>
        <p:txBody>
          <a:bodyPr>
            <a:spAutoFit/>
          </a:bodyPr>
          <a:lstStyle/>
          <a:p>
            <a:r>
              <a:rPr lang="de-DE" sz="2000"/>
              <a:t>Das anfänglich dichte Buschwerk zur Rechten ändert sich schnell und wird zu einem Mischwald. Einzelne Buchen unmittelbar am Wegesrand erreichen einen Umfang von bis zu vier Metern. Sie bildeten früher die Grenze zwischen Acker und Aue. Die Riesen sind heute stumme Zeugen einer ehemaligen landwirtschaftlichen Nutzung.</a:t>
            </a:r>
          </a:p>
        </p:txBody>
      </p:sp>
      <p:pic>
        <p:nvPicPr>
          <p:cNvPr id="10245" name="Picture 5" descr="C:\Eigene Dateien\HolgerGepr\01-06-09-E-Oberkessach-Bäume2Auepower.jpg"/>
          <p:cNvPicPr>
            <a:picLocks noChangeAspect="1" noChangeArrowheads="1"/>
          </p:cNvPicPr>
          <p:nvPr/>
        </p:nvPicPr>
        <p:blipFill>
          <a:blip r:embed="rId3" cstate="print"/>
          <a:srcRect/>
          <a:stretch>
            <a:fillRect/>
          </a:stretch>
        </p:blipFill>
        <p:spPr bwMode="auto">
          <a:xfrm>
            <a:off x="4175125" y="990600"/>
            <a:ext cx="4495800" cy="5638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71" name="Picture 7" descr="C:\Eigene Dateien\HolgerGepr\01-05-03-SchöntalvomStorchenturm2power.jpg"/>
          <p:cNvPicPr>
            <a:picLocks noChangeAspect="1" noChangeArrowheads="1"/>
          </p:cNvPicPr>
          <p:nvPr/>
        </p:nvPicPr>
        <p:blipFill>
          <a:blip r:embed="rId2" cstate="print">
            <a:lum bright="70000" contrast="-70000"/>
          </a:blip>
          <a:srcRect/>
          <a:stretch>
            <a:fillRect/>
          </a:stretch>
        </p:blipFill>
        <p:spPr bwMode="auto">
          <a:xfrm>
            <a:off x="0" y="-38100"/>
            <a:ext cx="9144000" cy="6896100"/>
          </a:xfrm>
          <a:prstGeom prst="rect">
            <a:avLst/>
          </a:prstGeom>
          <a:noFill/>
        </p:spPr>
      </p:pic>
      <p:sp>
        <p:nvSpPr>
          <p:cNvPr id="11266" name="Rectangle 2"/>
          <p:cNvSpPr>
            <a:spLocks noGrp="1" noChangeArrowheads="1"/>
          </p:cNvSpPr>
          <p:nvPr>
            <p:ph type="title" idx="4294967295"/>
          </p:nvPr>
        </p:nvSpPr>
        <p:spPr>
          <a:xfrm>
            <a:off x="685800" y="0"/>
            <a:ext cx="7772400" cy="1143000"/>
          </a:xfrm>
        </p:spPr>
        <p:txBody>
          <a:bodyPr/>
          <a:lstStyle/>
          <a:p>
            <a:r>
              <a:rPr lang="de-DE" b="1"/>
              <a:t>Das Wehr</a:t>
            </a:r>
          </a:p>
        </p:txBody>
      </p:sp>
      <p:sp>
        <p:nvSpPr>
          <p:cNvPr id="11267" name="Text Box 3"/>
          <p:cNvSpPr txBox="1">
            <a:spLocks noChangeArrowheads="1"/>
          </p:cNvSpPr>
          <p:nvPr/>
        </p:nvSpPr>
        <p:spPr bwMode="auto">
          <a:xfrm>
            <a:off x="441325" y="1690688"/>
            <a:ext cx="184150" cy="396875"/>
          </a:xfrm>
          <a:prstGeom prst="rect">
            <a:avLst/>
          </a:prstGeom>
          <a:noFill/>
          <a:ln w="9525">
            <a:noFill/>
            <a:miter lim="800000"/>
            <a:headEnd/>
            <a:tailEnd/>
          </a:ln>
          <a:effectLst/>
        </p:spPr>
        <p:txBody>
          <a:bodyPr wrap="none">
            <a:spAutoFit/>
          </a:bodyPr>
          <a:lstStyle/>
          <a:p>
            <a:endParaRPr lang="de-DE" sz="2000"/>
          </a:p>
        </p:txBody>
      </p:sp>
      <p:sp>
        <p:nvSpPr>
          <p:cNvPr id="11268" name="Text Box 4"/>
          <p:cNvSpPr txBox="1">
            <a:spLocks noChangeArrowheads="1"/>
          </p:cNvSpPr>
          <p:nvPr/>
        </p:nvSpPr>
        <p:spPr bwMode="auto">
          <a:xfrm>
            <a:off x="304800" y="5334000"/>
            <a:ext cx="8550275" cy="1311275"/>
          </a:xfrm>
          <a:prstGeom prst="rect">
            <a:avLst/>
          </a:prstGeom>
          <a:noFill/>
          <a:ln w="9525">
            <a:noFill/>
            <a:miter lim="800000"/>
            <a:headEnd/>
            <a:tailEnd/>
          </a:ln>
          <a:effectLst/>
        </p:spPr>
        <p:txBody>
          <a:bodyPr>
            <a:spAutoFit/>
          </a:bodyPr>
          <a:lstStyle/>
          <a:p>
            <a:r>
              <a:rPr lang="de-DE" sz="2000"/>
              <a:t>Nach einigen hundert Metern verlässt der Rundweg das Gebiet der Gemeinde Oberkessach, was durch einen Grenzstein auf einer Wiese zur Linken dokumentiert wird. Hier befindet sich auch ein altes Mühlenwehr, welches heute allerdings nicht mehr genutzt wird.</a:t>
            </a:r>
          </a:p>
        </p:txBody>
      </p:sp>
      <p:pic>
        <p:nvPicPr>
          <p:cNvPr id="11269" name="Picture 5" descr="C:\Eigene Dateien\HolgerGepr\01-06-09-E-Oberkessach-Mühlenwehrpower.jpg"/>
          <p:cNvPicPr>
            <a:picLocks noChangeAspect="1" noChangeArrowheads="1"/>
          </p:cNvPicPr>
          <p:nvPr/>
        </p:nvPicPr>
        <p:blipFill>
          <a:blip r:embed="rId3" cstate="print"/>
          <a:srcRect/>
          <a:stretch>
            <a:fillRect/>
          </a:stretch>
        </p:blipFill>
        <p:spPr bwMode="auto">
          <a:xfrm>
            <a:off x="457200" y="1143000"/>
            <a:ext cx="4800600" cy="3851275"/>
          </a:xfrm>
          <a:prstGeom prst="rect">
            <a:avLst/>
          </a:prstGeom>
          <a:noFill/>
        </p:spPr>
      </p:pic>
      <p:pic>
        <p:nvPicPr>
          <p:cNvPr id="11270" name="Picture 6" descr="C:\Eigene Dateien\HolgerGepr\01-06-09-E-Oberkessach-Grenzstein1power.jpg"/>
          <p:cNvPicPr>
            <a:picLocks noChangeAspect="1" noChangeArrowheads="1"/>
          </p:cNvPicPr>
          <p:nvPr/>
        </p:nvPicPr>
        <p:blipFill>
          <a:blip r:embed="rId4" cstate="print"/>
          <a:srcRect/>
          <a:stretch>
            <a:fillRect/>
          </a:stretch>
        </p:blipFill>
        <p:spPr bwMode="auto">
          <a:xfrm>
            <a:off x="5562600" y="1143000"/>
            <a:ext cx="3097213" cy="38862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4" name="Picture 6" descr="C:\Eigene Dateien\HolgerGepr\01-05-03-SchöntalvomStorchenturm2power.jpg"/>
          <p:cNvPicPr>
            <a:picLocks noChangeAspect="1" noChangeArrowheads="1"/>
          </p:cNvPicPr>
          <p:nvPr/>
        </p:nvPicPr>
        <p:blipFill>
          <a:blip r:embed="rId2" cstate="print">
            <a:lum bright="70000" contrast="-70000"/>
          </a:blip>
          <a:srcRect/>
          <a:stretch>
            <a:fillRect/>
          </a:stretch>
        </p:blipFill>
        <p:spPr bwMode="auto">
          <a:xfrm>
            <a:off x="0" y="0"/>
            <a:ext cx="9144000" cy="6888163"/>
          </a:xfrm>
          <a:prstGeom prst="rect">
            <a:avLst/>
          </a:prstGeom>
          <a:noFill/>
        </p:spPr>
      </p:pic>
      <p:sp>
        <p:nvSpPr>
          <p:cNvPr id="12290" name="Rectangle 2"/>
          <p:cNvSpPr>
            <a:spLocks noGrp="1" noChangeArrowheads="1"/>
          </p:cNvSpPr>
          <p:nvPr>
            <p:ph type="title" idx="4294967295"/>
          </p:nvPr>
        </p:nvSpPr>
        <p:spPr>
          <a:xfrm>
            <a:off x="685800" y="0"/>
            <a:ext cx="7772400" cy="1143000"/>
          </a:xfrm>
        </p:spPr>
        <p:txBody>
          <a:bodyPr/>
          <a:lstStyle/>
          <a:p>
            <a:r>
              <a:rPr lang="de-DE" b="1"/>
              <a:t>Der Häldenwald</a:t>
            </a:r>
          </a:p>
        </p:txBody>
      </p:sp>
      <p:sp>
        <p:nvSpPr>
          <p:cNvPr id="12292" name="Text Box 4"/>
          <p:cNvSpPr txBox="1">
            <a:spLocks noChangeArrowheads="1"/>
          </p:cNvSpPr>
          <p:nvPr/>
        </p:nvSpPr>
        <p:spPr bwMode="auto">
          <a:xfrm>
            <a:off x="457200" y="4419600"/>
            <a:ext cx="3733800" cy="2225675"/>
          </a:xfrm>
          <a:prstGeom prst="rect">
            <a:avLst/>
          </a:prstGeom>
          <a:noFill/>
          <a:ln w="9525">
            <a:noFill/>
            <a:miter lim="800000"/>
            <a:headEnd/>
            <a:tailEnd/>
          </a:ln>
          <a:effectLst/>
        </p:spPr>
        <p:txBody>
          <a:bodyPr>
            <a:spAutoFit/>
          </a:bodyPr>
          <a:lstStyle/>
          <a:p>
            <a:r>
              <a:rPr lang="de-DE" sz="2000"/>
              <a:t>Am Wendepunkt verlässt der Weg die Aue und verläuft von nun an im Wald. Hier wechseln sich reine Nadelwaldabschnitte mit Laubwaldparzellen ab, denn der Häldenwald wird heute intensiv durch die Forstwirtschaft genutzt.</a:t>
            </a:r>
          </a:p>
        </p:txBody>
      </p:sp>
      <p:pic>
        <p:nvPicPr>
          <p:cNvPr id="12293" name="Picture 5" descr="C:\Eigene Dateien\HolgerGepr\01-06-09-E-Oberkessach-Bäume5power.jpg"/>
          <p:cNvPicPr>
            <a:picLocks noChangeAspect="1" noChangeArrowheads="1"/>
          </p:cNvPicPr>
          <p:nvPr/>
        </p:nvPicPr>
        <p:blipFill>
          <a:blip r:embed="rId3" cstate="print"/>
          <a:srcRect/>
          <a:stretch>
            <a:fillRect/>
          </a:stretch>
        </p:blipFill>
        <p:spPr bwMode="auto">
          <a:xfrm>
            <a:off x="4554538" y="1143000"/>
            <a:ext cx="4373562" cy="5486400"/>
          </a:xfrm>
          <a:prstGeom prst="rect">
            <a:avLst/>
          </a:prstGeom>
          <a:noFill/>
        </p:spPr>
      </p:pic>
      <p:pic>
        <p:nvPicPr>
          <p:cNvPr id="12295" name="Picture 7" descr="C:\Eigene Dateien\HolgerGepr\01-06-09-NE-Oberkessach-Urwald1power.jpg"/>
          <p:cNvPicPr>
            <a:picLocks noChangeAspect="1" noChangeArrowheads="1"/>
          </p:cNvPicPr>
          <p:nvPr/>
        </p:nvPicPr>
        <p:blipFill>
          <a:blip r:embed="rId4" cstate="print"/>
          <a:srcRect/>
          <a:stretch>
            <a:fillRect/>
          </a:stretch>
        </p:blipFill>
        <p:spPr bwMode="auto">
          <a:xfrm>
            <a:off x="457200" y="1143000"/>
            <a:ext cx="3886200" cy="3109913"/>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9" name="Picture 7" descr="C:\Eigene Dateien\HolgerGepr\01-05-03-SchöntalvomStorchenturm2power.jpg"/>
          <p:cNvPicPr>
            <a:picLocks noChangeAspect="1" noChangeArrowheads="1"/>
          </p:cNvPicPr>
          <p:nvPr/>
        </p:nvPicPr>
        <p:blipFill>
          <a:blip r:embed="rId2" cstate="print">
            <a:lum bright="70000" contrast="-70000"/>
          </a:blip>
          <a:srcRect/>
          <a:stretch>
            <a:fillRect/>
          </a:stretch>
        </p:blipFill>
        <p:spPr bwMode="auto">
          <a:xfrm>
            <a:off x="0" y="0"/>
            <a:ext cx="9144000" cy="6888163"/>
          </a:xfrm>
          <a:prstGeom prst="rect">
            <a:avLst/>
          </a:prstGeom>
          <a:noFill/>
        </p:spPr>
      </p:pic>
      <p:sp>
        <p:nvSpPr>
          <p:cNvPr id="13314" name="Rectangle 2"/>
          <p:cNvSpPr>
            <a:spLocks noGrp="1" noChangeArrowheads="1"/>
          </p:cNvSpPr>
          <p:nvPr>
            <p:ph type="title" idx="4294967295"/>
          </p:nvPr>
        </p:nvSpPr>
        <p:spPr>
          <a:xfrm>
            <a:off x="685800" y="0"/>
            <a:ext cx="7772400" cy="1143000"/>
          </a:xfrm>
        </p:spPr>
        <p:txBody>
          <a:bodyPr/>
          <a:lstStyle/>
          <a:p>
            <a:r>
              <a:rPr lang="de-DE" b="1"/>
              <a:t>Da war doch mal ...</a:t>
            </a:r>
          </a:p>
        </p:txBody>
      </p:sp>
      <p:sp>
        <p:nvSpPr>
          <p:cNvPr id="13316" name="Text Box 4"/>
          <p:cNvSpPr txBox="1">
            <a:spLocks noChangeArrowheads="1"/>
          </p:cNvSpPr>
          <p:nvPr/>
        </p:nvSpPr>
        <p:spPr bwMode="auto">
          <a:xfrm>
            <a:off x="304800" y="974725"/>
            <a:ext cx="3429000" cy="5273675"/>
          </a:xfrm>
          <a:prstGeom prst="rect">
            <a:avLst/>
          </a:prstGeom>
          <a:noFill/>
          <a:ln w="9525">
            <a:noFill/>
            <a:miter lim="800000"/>
            <a:headEnd/>
            <a:tailEnd/>
          </a:ln>
          <a:effectLst/>
        </p:spPr>
        <p:txBody>
          <a:bodyPr>
            <a:spAutoFit/>
          </a:bodyPr>
          <a:lstStyle/>
          <a:p>
            <a:r>
              <a:rPr lang="de-DE" sz="2000"/>
              <a:t>... ein Acker. Rechts und Links des Weges finden sich immer wieder Relikte der einstigen Nutzung. Die heute bewaldeten Flächen wurden noch vor 100 Jahren durch Ackerbau geprägt. Heute erkennt man dies nur noch an den Lesesteinhaufen, die dann und wann im Unterholz zu entdecken sind. Einige von diesen Steinhaufen sind allerdings durch archäologische Untersuchungen als Hügelgräber identifiziert worden. Man kann also nie wissen ...</a:t>
            </a:r>
          </a:p>
        </p:txBody>
      </p:sp>
      <p:pic>
        <p:nvPicPr>
          <p:cNvPr id="13317" name="Picture 5" descr="C:\Eigene Dateien\HolgerGepr\01-06-09-E-Oberkessach-Lesesteine-bemoost3power.jpg"/>
          <p:cNvPicPr>
            <a:picLocks noChangeAspect="1" noChangeArrowheads="1"/>
          </p:cNvPicPr>
          <p:nvPr/>
        </p:nvPicPr>
        <p:blipFill>
          <a:blip r:embed="rId3" cstate="print"/>
          <a:srcRect/>
          <a:stretch>
            <a:fillRect/>
          </a:stretch>
        </p:blipFill>
        <p:spPr bwMode="auto">
          <a:xfrm>
            <a:off x="6245225" y="3200400"/>
            <a:ext cx="2682875" cy="3365500"/>
          </a:xfrm>
          <a:prstGeom prst="rect">
            <a:avLst/>
          </a:prstGeom>
          <a:noFill/>
        </p:spPr>
      </p:pic>
      <p:pic>
        <p:nvPicPr>
          <p:cNvPr id="13318" name="Picture 6" descr="C:\Eigene Dateien\HolgerGepr\01-06-09-E-Oberkessach-Lesesteine-bemoost1power.jpg"/>
          <p:cNvPicPr>
            <a:picLocks noChangeAspect="1" noChangeArrowheads="1"/>
          </p:cNvPicPr>
          <p:nvPr/>
        </p:nvPicPr>
        <p:blipFill>
          <a:blip r:embed="rId4" cstate="print"/>
          <a:srcRect/>
          <a:stretch>
            <a:fillRect/>
          </a:stretch>
        </p:blipFill>
        <p:spPr bwMode="auto">
          <a:xfrm>
            <a:off x="4267200" y="1066800"/>
            <a:ext cx="3962400" cy="3168650"/>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Eigene Dateien\HolgerGepr\01-05-03-SchöntalvomStorchenturm2power.jpg"/>
          <p:cNvPicPr>
            <a:picLocks noChangeAspect="1" noChangeArrowheads="1"/>
          </p:cNvPicPr>
          <p:nvPr/>
        </p:nvPicPr>
        <p:blipFill>
          <a:blip r:embed="rId2" cstate="print">
            <a:lum bright="70000" contrast="-70000"/>
          </a:blip>
          <a:srcRect/>
          <a:stretch>
            <a:fillRect/>
          </a:stretch>
        </p:blipFill>
        <p:spPr bwMode="auto">
          <a:xfrm>
            <a:off x="0" y="-30163"/>
            <a:ext cx="9144000" cy="6888163"/>
          </a:xfrm>
          <a:prstGeom prst="rect">
            <a:avLst/>
          </a:prstGeom>
          <a:noFill/>
        </p:spPr>
      </p:pic>
      <p:sp>
        <p:nvSpPr>
          <p:cNvPr id="14339" name="Rectangle 3"/>
          <p:cNvSpPr>
            <a:spLocks noGrp="1" noChangeArrowheads="1"/>
          </p:cNvSpPr>
          <p:nvPr>
            <p:ph type="title" idx="4294967295"/>
          </p:nvPr>
        </p:nvSpPr>
        <p:spPr>
          <a:xfrm>
            <a:off x="685800" y="0"/>
            <a:ext cx="7772400" cy="1143000"/>
          </a:xfrm>
        </p:spPr>
        <p:txBody>
          <a:bodyPr/>
          <a:lstStyle/>
          <a:p>
            <a:r>
              <a:rPr lang="de-DE" b="1"/>
              <a:t>Bildstöcke</a:t>
            </a:r>
          </a:p>
        </p:txBody>
      </p:sp>
      <p:pic>
        <p:nvPicPr>
          <p:cNvPr id="14342" name="Picture 6" descr="C:\Eigene Dateien\HolgerGepr\01-06-07-E-Oberkessach-Bildstock1power.jpg"/>
          <p:cNvPicPr>
            <a:picLocks noChangeAspect="1" noChangeArrowheads="1"/>
          </p:cNvPicPr>
          <p:nvPr/>
        </p:nvPicPr>
        <p:blipFill>
          <a:blip r:embed="rId3" cstate="print"/>
          <a:srcRect/>
          <a:stretch>
            <a:fillRect/>
          </a:stretch>
        </p:blipFill>
        <p:spPr bwMode="auto">
          <a:xfrm>
            <a:off x="5230813" y="1066800"/>
            <a:ext cx="3544887" cy="5537200"/>
          </a:xfrm>
          <a:prstGeom prst="rect">
            <a:avLst/>
          </a:prstGeom>
          <a:noFill/>
        </p:spPr>
      </p:pic>
      <p:sp>
        <p:nvSpPr>
          <p:cNvPr id="14343" name="Text Box 7"/>
          <p:cNvSpPr txBox="1">
            <a:spLocks noChangeArrowheads="1"/>
          </p:cNvSpPr>
          <p:nvPr/>
        </p:nvSpPr>
        <p:spPr bwMode="auto">
          <a:xfrm>
            <a:off x="288925" y="4308475"/>
            <a:ext cx="184150" cy="457200"/>
          </a:xfrm>
          <a:prstGeom prst="rect">
            <a:avLst/>
          </a:prstGeom>
          <a:noFill/>
          <a:ln w="9525">
            <a:noFill/>
            <a:miter lim="800000"/>
            <a:headEnd/>
            <a:tailEnd/>
          </a:ln>
          <a:effectLst/>
        </p:spPr>
        <p:txBody>
          <a:bodyPr wrap="none">
            <a:spAutoFit/>
          </a:bodyPr>
          <a:lstStyle/>
          <a:p>
            <a:endParaRPr lang="de-DE"/>
          </a:p>
        </p:txBody>
      </p:sp>
      <p:sp>
        <p:nvSpPr>
          <p:cNvPr id="14344" name="Text Box 8"/>
          <p:cNvSpPr txBox="1">
            <a:spLocks noChangeArrowheads="1"/>
          </p:cNvSpPr>
          <p:nvPr/>
        </p:nvSpPr>
        <p:spPr bwMode="auto">
          <a:xfrm>
            <a:off x="228600" y="4648200"/>
            <a:ext cx="4778375" cy="1920875"/>
          </a:xfrm>
          <a:prstGeom prst="rect">
            <a:avLst/>
          </a:prstGeom>
          <a:noFill/>
          <a:ln w="9525">
            <a:noFill/>
            <a:miter lim="800000"/>
            <a:headEnd/>
            <a:tailEnd/>
          </a:ln>
          <a:effectLst/>
        </p:spPr>
        <p:txBody>
          <a:bodyPr>
            <a:spAutoFit/>
          </a:bodyPr>
          <a:lstStyle/>
          <a:p>
            <a:r>
              <a:rPr lang="de-DE" sz="2000"/>
              <a:t>Nachdem der Weg den Wald verlassen hat treffen wir auf die Landstraße. Zur Rechten steht dort ein Bildstock, wie es sie in großer Zahl rund um Oberkessach gibt. Dieser ist von besonderer Schönheit, da er von zwei mächtigen Linden umrahmt wird.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descr="C:\Eigene Dateien\HolgerGepr\01-05-03-SchöntalvomStorchenturm2power.jpg"/>
          <p:cNvPicPr>
            <a:picLocks noChangeAspect="1" noChangeArrowheads="1"/>
          </p:cNvPicPr>
          <p:nvPr/>
        </p:nvPicPr>
        <p:blipFill>
          <a:blip r:embed="rId2" cstate="print">
            <a:lum bright="70000" contrast="-70000"/>
          </a:blip>
          <a:srcRect/>
          <a:stretch>
            <a:fillRect/>
          </a:stretch>
        </p:blipFill>
        <p:spPr bwMode="auto">
          <a:xfrm>
            <a:off x="0" y="-38100"/>
            <a:ext cx="9144000" cy="6896100"/>
          </a:xfrm>
          <a:prstGeom prst="rect">
            <a:avLst/>
          </a:prstGeom>
          <a:noFill/>
        </p:spPr>
      </p:pic>
      <p:sp>
        <p:nvSpPr>
          <p:cNvPr id="15362" name="Rectangle 2"/>
          <p:cNvSpPr>
            <a:spLocks noGrp="1" noChangeArrowheads="1"/>
          </p:cNvSpPr>
          <p:nvPr>
            <p:ph type="title" idx="4294967295"/>
          </p:nvPr>
        </p:nvSpPr>
        <p:spPr>
          <a:xfrm>
            <a:off x="609600" y="0"/>
            <a:ext cx="7772400" cy="1143000"/>
          </a:xfrm>
        </p:spPr>
        <p:txBody>
          <a:bodyPr/>
          <a:lstStyle/>
          <a:p>
            <a:r>
              <a:rPr lang="de-DE" b="1"/>
              <a:t>Der Rückweg</a:t>
            </a:r>
          </a:p>
        </p:txBody>
      </p:sp>
      <p:sp>
        <p:nvSpPr>
          <p:cNvPr id="15363" name="Text Box 3"/>
          <p:cNvSpPr txBox="1">
            <a:spLocks noChangeArrowheads="1"/>
          </p:cNvSpPr>
          <p:nvPr/>
        </p:nvSpPr>
        <p:spPr bwMode="auto">
          <a:xfrm>
            <a:off x="228600" y="5562600"/>
            <a:ext cx="8686800" cy="1006475"/>
          </a:xfrm>
          <a:prstGeom prst="rect">
            <a:avLst/>
          </a:prstGeom>
          <a:noFill/>
          <a:ln w="9525">
            <a:noFill/>
            <a:miter lim="800000"/>
            <a:headEnd/>
            <a:tailEnd/>
          </a:ln>
          <a:effectLst/>
        </p:spPr>
        <p:txBody>
          <a:bodyPr>
            <a:spAutoFit/>
          </a:bodyPr>
          <a:lstStyle/>
          <a:p>
            <a:r>
              <a:rPr lang="de-DE" sz="2000"/>
              <a:t>Der Ausgangspunkt des Rundweges kann von hier aus über die Landstraße oder entlang des Waldrandes den Hang hinab und dann über das neue Wehr erreicht werden. </a:t>
            </a:r>
          </a:p>
        </p:txBody>
      </p:sp>
      <p:pic>
        <p:nvPicPr>
          <p:cNvPr id="15365" name="Picture 5" descr="C:\Eigene Dateien\HolgerGepr\Rundweg-transparent.gif"/>
          <p:cNvPicPr>
            <a:picLocks noChangeAspect="1" noChangeArrowheads="1"/>
          </p:cNvPicPr>
          <p:nvPr/>
        </p:nvPicPr>
        <p:blipFill>
          <a:blip r:embed="rId3" cstate="print"/>
          <a:srcRect/>
          <a:stretch>
            <a:fillRect/>
          </a:stretch>
        </p:blipFill>
        <p:spPr bwMode="auto">
          <a:xfrm>
            <a:off x="1066800" y="457200"/>
            <a:ext cx="7143750" cy="5073650"/>
          </a:xfrm>
          <a:prstGeom prst="rect">
            <a:avLst/>
          </a:prstGeom>
          <a:noFill/>
        </p:spPr>
      </p:pic>
    </p:spTree>
  </p:cSld>
  <p:clrMapOvr>
    <a:masterClrMapping/>
  </p:clrMapOvr>
</p:sld>
</file>

<file path=ppt/theme/theme1.xml><?xml version="1.0" encoding="utf-8"?>
<a:theme xmlns:a="http://schemas.openxmlformats.org/drawingml/2006/main" name="Standarddesign">
  <a:themeElements>
    <a:clrScheme name="Standard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Standarddesign">
      <a:majorFont>
        <a:latin typeface="Times New Roman"/>
        <a:ea typeface=""/>
        <a:cs typeface=""/>
      </a:majorFont>
      <a:minorFont>
        <a:latin typeface="Times New Roman"/>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andard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Standard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tandard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tandard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tandard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tandard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Standard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505</Words>
  <Application>Microsoft Office PowerPoint</Application>
  <PresentationFormat>Bildschirmpräsentation (4:3)</PresentationFormat>
  <Paragraphs>32</Paragraphs>
  <Slides>14</Slides>
  <Notes>0</Notes>
  <HiddenSlides>0</HiddenSlides>
  <MMClips>0</MMClips>
  <ScaleCrop>false</ScaleCrop>
  <HeadingPairs>
    <vt:vector size="6" baseType="variant">
      <vt:variant>
        <vt:lpstr>Verwendete Schriftarten</vt:lpstr>
      </vt:variant>
      <vt:variant>
        <vt:i4>1</vt:i4>
      </vt:variant>
      <vt:variant>
        <vt:lpstr>Design</vt:lpstr>
      </vt:variant>
      <vt:variant>
        <vt:i4>1</vt:i4>
      </vt:variant>
      <vt:variant>
        <vt:lpstr>Folientitel</vt:lpstr>
      </vt:variant>
      <vt:variant>
        <vt:i4>14</vt:i4>
      </vt:variant>
    </vt:vector>
  </HeadingPairs>
  <TitlesOfParts>
    <vt:vector size="16" baseType="lpstr">
      <vt:lpstr>Times New Roman</vt:lpstr>
      <vt:lpstr>Standarddesign</vt:lpstr>
      <vt:lpstr>Rundweg  Kessachaue und Häldenwald</vt:lpstr>
      <vt:lpstr>Überblick</vt:lpstr>
      <vt:lpstr>Das Rathaus</vt:lpstr>
      <vt:lpstr>Das Pfarrhaus</vt:lpstr>
      <vt:lpstr>Bildstock</vt:lpstr>
      <vt:lpstr>Kirche</vt:lpstr>
      <vt:lpstr>Friedhof</vt:lpstr>
      <vt:lpstr>Der weiter Verlauf</vt:lpstr>
      <vt:lpstr>Die Aue</vt:lpstr>
      <vt:lpstr>Das Wehr</vt:lpstr>
      <vt:lpstr>Der Häldenwald</vt:lpstr>
      <vt:lpstr>Da war doch mal ...</vt:lpstr>
      <vt:lpstr>Bildstöcke</vt:lpstr>
      <vt:lpstr>Der Rückweg</vt:lpstr>
    </vt:vector>
  </TitlesOfParts>
  <Company>DSHS Köln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Rundweg  Kessachaue und Häldenwald</dc:title>
  <dc:creator>GIS</dc:creator>
  <cp:lastModifiedBy>Reinhard</cp:lastModifiedBy>
  <cp:revision>13</cp:revision>
  <dcterms:created xsi:type="dcterms:W3CDTF">2001-08-22T10:11:00Z</dcterms:created>
  <dcterms:modified xsi:type="dcterms:W3CDTF">2012-05-23T20:00:03Z</dcterms:modified>
</cp:coreProperties>
</file>